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sldIdLst>
    <p:sldId id="258" r:id="rId6"/>
    <p:sldId id="259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AD8FA8-65AE-E54E-B7BA-734DEB36AF56}" v="6" dt="2026-02-11T08:33:30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4"/>
    <p:restoredTop sz="94684"/>
  </p:normalViewPr>
  <p:slideViewPr>
    <p:cSldViewPr snapToGrid="0">
      <p:cViewPr varScale="1">
        <p:scale>
          <a:sx n="102" d="100"/>
          <a:sy n="102" d="100"/>
        </p:scale>
        <p:origin x="200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tte Combier" userId="5158f06a-5965-4b85-8c59-6469f5ef41bc" providerId="ADAL" clId="{48B360AE-828D-59D4-A307-D3134482A79D}"/>
    <pc:docChg chg="undo custSel addSld delSld addMainMaster delMainMaster modMainMaster">
      <pc:chgData name="Juliette Combier" userId="5158f06a-5965-4b85-8c59-6469f5ef41bc" providerId="ADAL" clId="{48B360AE-828D-59D4-A307-D3134482A79D}" dt="2026-02-11T08:33:30.543" v="37"/>
      <pc:docMkLst>
        <pc:docMk/>
      </pc:docMkLst>
      <pc:sldChg chg="del">
        <pc:chgData name="Juliette Combier" userId="5158f06a-5965-4b85-8c59-6469f5ef41bc" providerId="ADAL" clId="{48B360AE-828D-59D4-A307-D3134482A79D}" dt="2026-02-11T08:33:10.448" v="32" actId="2696"/>
        <pc:sldMkLst>
          <pc:docMk/>
          <pc:sldMk cId="2977831987" sldId="259"/>
        </pc:sldMkLst>
      </pc:sldChg>
      <pc:sldChg chg="new">
        <pc:chgData name="Juliette Combier" userId="5158f06a-5965-4b85-8c59-6469f5ef41bc" providerId="ADAL" clId="{48B360AE-828D-59D4-A307-D3134482A79D}" dt="2026-02-11T08:33:11.840" v="33" actId="680"/>
        <pc:sldMkLst>
          <pc:docMk/>
          <pc:sldMk cId="3378298941" sldId="259"/>
        </pc:sldMkLst>
      </pc:sldChg>
      <pc:sldMasterChg chg="addSp delSp modSp mod setBg modSldLayout">
        <pc:chgData name="Juliette Combier" userId="5158f06a-5965-4b85-8c59-6469f5ef41bc" providerId="ADAL" clId="{48B360AE-828D-59D4-A307-D3134482A79D}" dt="2026-02-11T08:33:30.543" v="37"/>
        <pc:sldMasterMkLst>
          <pc:docMk/>
          <pc:sldMasterMk cId="690751471" sldId="2147483648"/>
        </pc:sldMasterMkLst>
        <pc:sldLayoutChg chg="setBg">
          <pc:chgData name="Juliette Combier" userId="5158f06a-5965-4b85-8c59-6469f5ef41bc" providerId="ADAL" clId="{48B360AE-828D-59D4-A307-D3134482A79D}" dt="2026-02-11T08:33:24.041" v="35"/>
          <pc:sldLayoutMkLst>
            <pc:docMk/>
            <pc:sldMasterMk cId="690751471" sldId="2147483648"/>
            <pc:sldLayoutMk cId="4200705861" sldId="2147483649"/>
          </pc:sldLayoutMkLst>
        </pc:sldLayoutChg>
        <pc:sldLayoutChg chg="modSp mod setBg">
          <pc:chgData name="Juliette Combier" userId="5158f06a-5965-4b85-8c59-6469f5ef41bc" providerId="ADAL" clId="{48B360AE-828D-59D4-A307-D3134482A79D}" dt="2026-02-11T08:31:56.140" v="31"/>
          <pc:sldLayoutMkLst>
            <pc:docMk/>
            <pc:sldMasterMk cId="690751471" sldId="2147483648"/>
            <pc:sldLayoutMk cId="428010053" sldId="214748365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E1747F-BF9B-7719-01FA-CC13A270B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756" y="2228148"/>
            <a:ext cx="9507255" cy="3283304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2801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on personnalisé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A88A7BA-5F3A-2D99-A833-4025586CB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886" y="1182225"/>
            <a:ext cx="11279688" cy="942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8940C5-E461-AFA4-9B76-194F44040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885" y="2242159"/>
            <a:ext cx="11279688" cy="3934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0070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277D4FE-93E0-2313-D611-2453D45B6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886" y="1182225"/>
            <a:ext cx="11279688" cy="942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C2A9DA55-7BA1-9B37-92ED-E63AE9493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5885" y="2242159"/>
            <a:ext cx="11279688" cy="3934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9075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rgbClr val="005478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00547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1E7F0"/>
        </a:buClr>
        <a:buFont typeface="Wingdings" pitchFamily="2" charset="2"/>
        <a:buChar char="§"/>
        <a:defRPr sz="2400" kern="1200">
          <a:solidFill>
            <a:srgbClr val="00547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EAB394"/>
        </a:buClr>
        <a:buFont typeface="Wingdings" pitchFamily="2" charset="2"/>
        <a:buChar char="§"/>
        <a:defRPr sz="2000" kern="1200">
          <a:solidFill>
            <a:srgbClr val="00547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B7158"/>
        </a:buClr>
        <a:buFont typeface="Wingdings" pitchFamily="2" charset="2"/>
        <a:buChar char="§"/>
        <a:defRPr sz="1800" kern="1200">
          <a:solidFill>
            <a:srgbClr val="00547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rgbClr val="00547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711E02-AE1D-B5EC-D0DC-A0B41AC39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9857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401EC1-1FDD-F03B-8D06-2E80994B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A3EE93-F54D-1E03-2566-38798B66F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2989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B8FA07240F294CBC17A04605CBD404" ma:contentTypeVersion="14" ma:contentTypeDescription="Crée un document." ma:contentTypeScope="" ma:versionID="28d043b1f576af1de801c56759dcff34">
  <xsd:schema xmlns:xsd="http://www.w3.org/2001/XMLSchema" xmlns:xs="http://www.w3.org/2001/XMLSchema" xmlns:p="http://schemas.microsoft.com/office/2006/metadata/properties" xmlns:ns2="06e2f7bb-c9b2-4e0e-a86d-0f19da7e4936" xmlns:ns3="9b373ee6-7c28-4043-ad0b-3e3378acf4cf" targetNamespace="http://schemas.microsoft.com/office/2006/metadata/properties" ma:root="true" ma:fieldsID="d0c9eafba41ba82a0d315748cc62d813" ns2:_="" ns3:_="">
    <xsd:import namespace="06e2f7bb-c9b2-4e0e-a86d-0f19da7e4936"/>
    <xsd:import namespace="9b373ee6-7c28-4043-ad0b-3e3378acf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2f7bb-c9b2-4e0e-a86d-0f19da7e493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0b2f8796-86f1-410a-a0f8-a44cff0d1550}" ma:internalName="TaxCatchAll" ma:showField="CatchAllData" ma:web="06e2f7bb-c9b2-4e0e-a86d-0f19da7e49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73ee6-7c28-4043-ad0b-3e3378acf4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8b40812-e03f-4107-9333-f49d2ff583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b373ee6-7c28-4043-ad0b-3e3378acf4cf">
      <Terms xmlns="http://schemas.microsoft.com/office/infopath/2007/PartnerControls"/>
    </lcf76f155ced4ddcb4097134ff3c332f>
    <TaxCatchAll xmlns="06e2f7bb-c9b2-4e0e-a86d-0f19da7e4936" xsi:nil="true"/>
    <_dlc_DocId xmlns="06e2f7bb-c9b2-4e0e-a86d-0f19da7e4936">YFD3JESRWWD5-620435128-867475</_dlc_DocId>
    <_dlc_DocIdUrl xmlns="06e2f7bb-c9b2-4e0e-a86d-0f19da7e4936">
      <Url>https://idpegasesas.sharepoint.com/sites/ComnCoEvents/_layouts/15/DocIdRedir.aspx?ID=YFD3JESRWWD5-620435128-867475</Url>
      <Description>YFD3JESRWWD5-620435128-867475</Description>
    </_dlc_DocIdUrl>
  </documentManagement>
</p:properties>
</file>

<file path=customXml/itemProps1.xml><?xml version="1.0" encoding="utf-8"?>
<ds:datastoreItem xmlns:ds="http://schemas.openxmlformats.org/officeDocument/2006/customXml" ds:itemID="{F1A770A8-9457-42DA-B746-976C885BC83E}"/>
</file>

<file path=customXml/itemProps2.xml><?xml version="1.0" encoding="utf-8"?>
<ds:datastoreItem xmlns:ds="http://schemas.openxmlformats.org/officeDocument/2006/customXml" ds:itemID="{2049B192-A18F-4ECC-B2EE-858D6554A1F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A5120A0-1C9A-4B45-A4C5-03733E7E3B2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B23A53E-71DC-4FE9-80D3-7E5E11543005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06e2f7bb-c9b2-4e0e-a86d-0f19da7e4936"/>
    <ds:schemaRef ds:uri="http://www.w3.org/XML/1998/namespace"/>
    <ds:schemaRef ds:uri="http://purl.org/dc/elements/1.1/"/>
    <ds:schemaRef ds:uri="http://schemas.microsoft.com/office/infopath/2007/PartnerControls"/>
    <ds:schemaRef ds:uri="9b373ee6-7c28-4043-ad0b-3e3378acf4cf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Arial</vt:lpstr>
      <vt:lpstr>Helvetica Neue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Hugo Fadet</dc:creator>
  <cp:lastModifiedBy>Juliette Combier</cp:lastModifiedBy>
  <cp:revision>6</cp:revision>
  <dcterms:created xsi:type="dcterms:W3CDTF">2024-08-12T15:29:02Z</dcterms:created>
  <dcterms:modified xsi:type="dcterms:W3CDTF">2026-02-11T08:33:30Z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0x0101007EB8FA07240F294CBC17A04605CBD404</vt:lpwstr>
  </property>
  <property fmtid="{D5CDD505-2E9C-101B-9397-08002B2CF9AE}" pid="3" name="Order">
    <vt:r8>8503700</vt:r8>
  </property>
  <property fmtid="{D5CDD505-2E9C-101B-9397-08002B2CF9AE}" pid="4" name="_dlc_DocIdItemGuid">
    <vt:lpwstr>15ec109e-ebc6-4821-b129-7e69d26df3c1</vt:lpwstr>
  </property>
  <property fmtid="{D5CDD505-2E9C-101B-9397-08002B2CF9AE}" pid="5" name="MediaServiceImageTags">
    <vt:lpwstr/>
  </property>
</Properties>
</file>