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58" r:id="rId6"/>
    <p:sldId id="257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66FCFA-2073-1D4A-8394-518FE3690795}" v="16" dt="2025-11-13T15:17:55.8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9" d="100"/>
          <a:sy n="109" d="100"/>
        </p:scale>
        <p:origin x="208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go Fadet" userId="9c6f57a7-26b1-4fc1-be23-c667ba38fc05" providerId="ADAL" clId="{7FB94A0F-3863-5EBE-96D8-1A31D527FB57}"/>
    <pc:docChg chg="custSel modSld modMainMaster">
      <pc:chgData name="Hugo Fadet" userId="9c6f57a7-26b1-4fc1-be23-c667ba38fc05" providerId="ADAL" clId="{7FB94A0F-3863-5EBE-96D8-1A31D527FB57}" dt="2025-11-13T15:17:55.828" v="17"/>
      <pc:docMkLst>
        <pc:docMk/>
      </pc:docMkLst>
      <pc:sldChg chg="setBg">
        <pc:chgData name="Hugo Fadet" userId="9c6f57a7-26b1-4fc1-be23-c667ba38fc05" providerId="ADAL" clId="{7FB94A0F-3863-5EBE-96D8-1A31D527FB57}" dt="2025-11-13T15:17:30.669" v="15"/>
        <pc:sldMkLst>
          <pc:docMk/>
          <pc:sldMk cId="463206888" sldId="257"/>
        </pc:sldMkLst>
      </pc:sldChg>
      <pc:sldMasterChg chg="delSp mod setBg modSldLayout">
        <pc:chgData name="Hugo Fadet" userId="9c6f57a7-26b1-4fc1-be23-c667ba38fc05" providerId="ADAL" clId="{7FB94A0F-3863-5EBE-96D8-1A31D527FB57}" dt="2025-11-13T15:17:55.828" v="17"/>
        <pc:sldMasterMkLst>
          <pc:docMk/>
          <pc:sldMasterMk cId="690751471" sldId="2147483648"/>
        </pc:sldMasterMkLst>
        <pc:picChg chg="del">
          <ac:chgData name="Hugo Fadet" userId="9c6f57a7-26b1-4fc1-be23-c667ba38fc05" providerId="ADAL" clId="{7FB94A0F-3863-5EBE-96D8-1A31D527FB57}" dt="2025-11-13T14:49:46.200" v="8" actId="478"/>
          <ac:picMkLst>
            <pc:docMk/>
            <pc:sldMasterMk cId="690751471" sldId="2147483648"/>
            <ac:picMk id="4" creationId="{0467921A-0CFB-1698-A3B4-D11BACF4301A}"/>
          </ac:picMkLst>
        </pc:picChg>
        <pc:sldLayoutChg chg="delSp mod">
          <pc:chgData name="Hugo Fadet" userId="9c6f57a7-26b1-4fc1-be23-c667ba38fc05" providerId="ADAL" clId="{7FB94A0F-3863-5EBE-96D8-1A31D527FB57}" dt="2025-11-13T15:15:20.112" v="11" actId="478"/>
          <pc:sldLayoutMkLst>
            <pc:docMk/>
            <pc:sldMasterMk cId="690751471" sldId="2147483648"/>
            <pc:sldLayoutMk cId="4200705861" sldId="2147483649"/>
          </pc:sldLayoutMkLst>
          <pc:picChg chg="del">
            <ac:chgData name="Hugo Fadet" userId="9c6f57a7-26b1-4fc1-be23-c667ba38fc05" providerId="ADAL" clId="{7FB94A0F-3863-5EBE-96D8-1A31D527FB57}" dt="2025-11-13T15:15:20.112" v="11" actId="478"/>
            <ac:picMkLst>
              <pc:docMk/>
              <pc:sldMasterMk cId="690751471" sldId="2147483648"/>
              <pc:sldLayoutMk cId="4200705861" sldId="2147483649"/>
              <ac:picMk id="5" creationId="{F20488C5-B505-D320-CAE3-FCC026F5D3B9}"/>
            </ac:picMkLst>
          </pc:picChg>
        </pc:sldLayoutChg>
        <pc:sldLayoutChg chg="setBg">
          <pc:chgData name="Hugo Fadet" userId="9c6f57a7-26b1-4fc1-be23-c667ba38fc05" providerId="ADAL" clId="{7FB94A0F-3863-5EBE-96D8-1A31D527FB57}" dt="2025-11-13T15:15:14.034" v="10"/>
          <pc:sldLayoutMkLst>
            <pc:docMk/>
            <pc:sldMasterMk cId="690751471" sldId="2147483648"/>
            <pc:sldLayoutMk cId="428010053" sldId="214748365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E1747F-BF9B-7719-01FA-CC13A270B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28010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070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277D4FE-93E0-2313-D611-2453D45B6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67808"/>
            <a:ext cx="10515600" cy="942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9075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005478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711E02-AE1D-B5EC-D0DC-A0B41AC39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9857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2068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B8FA07240F294CBC17A04605CBD404" ma:contentTypeVersion="14" ma:contentTypeDescription="Crée un document." ma:contentTypeScope="" ma:versionID="fea47593b607f3db04722842d4d77011">
  <xsd:schema xmlns:xsd="http://www.w3.org/2001/XMLSchema" xmlns:xs="http://www.w3.org/2001/XMLSchema" xmlns:p="http://schemas.microsoft.com/office/2006/metadata/properties" xmlns:ns2="06e2f7bb-c9b2-4e0e-a86d-0f19da7e4936" xmlns:ns3="9b373ee6-7c28-4043-ad0b-3e3378acf4cf" targetNamespace="http://schemas.microsoft.com/office/2006/metadata/properties" ma:root="true" ma:fieldsID="3767811572e0e2ce69cf972a2031a5ca" ns2:_="" ns3:_="">
    <xsd:import namespace="06e2f7bb-c9b2-4e0e-a86d-0f19da7e4936"/>
    <xsd:import namespace="9b373ee6-7c28-4043-ad0b-3e3378acf4c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LengthInSeconds" minOccurs="0"/>
                <xsd:element ref="ns3:MediaServiceOCR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e2f7bb-c9b2-4e0e-a86d-0f19da7e493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dexed="true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0" nillable="true" ma:displayName="Taxonomy Catch All Column" ma:hidden="true" ma:list="{0b2f8796-86f1-410a-a0f8-a44cff0d1550}" ma:internalName="TaxCatchAll" ma:showField="CatchAllData" ma:web="06e2f7bb-c9b2-4e0e-a86d-0f19da7e49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373ee6-7c28-4043-ad0b-3e3378acf4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d8b40812-e03f-4107-9333-f49d2ff583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b373ee6-7c28-4043-ad0b-3e3378acf4cf">
      <Terms xmlns="http://schemas.microsoft.com/office/infopath/2007/PartnerControls"/>
    </lcf76f155ced4ddcb4097134ff3c332f>
    <TaxCatchAll xmlns="06e2f7bb-c9b2-4e0e-a86d-0f19da7e4936" xsi:nil="true"/>
    <_dlc_DocId xmlns="06e2f7bb-c9b2-4e0e-a86d-0f19da7e4936">YFD3JESRWWD5-620435128-867475</_dlc_DocId>
    <_dlc_DocIdUrl xmlns="06e2f7bb-c9b2-4e0e-a86d-0f19da7e4936">
      <Url>https://idpegasesas.sharepoint.com/sites/ComnCoEvents/_layouts/15/DocIdRedir.aspx?ID=YFD3JESRWWD5-620435128-867475</Url>
      <Description>YFD3JESRWWD5-620435128-867475</Description>
    </_dlc_DocIdUrl>
  </documentManagement>
</p:properties>
</file>

<file path=customXml/itemProps1.xml><?xml version="1.0" encoding="utf-8"?>
<ds:datastoreItem xmlns:ds="http://schemas.openxmlformats.org/officeDocument/2006/customXml" ds:itemID="{C043A1F4-8828-4BA6-9D5A-0D444A4434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e2f7bb-c9b2-4e0e-a86d-0f19da7e4936"/>
    <ds:schemaRef ds:uri="9b373ee6-7c28-4043-ad0b-3e3378acf4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49B192-A18F-4ECC-B2EE-858D6554A1F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A5120A0-1C9A-4B45-A4C5-03733E7E3B2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B23A53E-71DC-4FE9-80D3-7E5E11543005}">
  <ds:schemaRefs>
    <ds:schemaRef ds:uri="http://www.w3.org/XML/1998/namespace"/>
    <ds:schemaRef ds:uri="06e2f7bb-c9b2-4e0e-a86d-0f19da7e4936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9b373ee6-7c28-4043-ad0b-3e3378acf4c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Macintosh PowerPoint</Application>
  <PresentationFormat>Grand écran</PresentationFormat>
  <Paragraphs>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5" baseType="lpstr">
      <vt:lpstr>Arial</vt:lpstr>
      <vt:lpstr>Helvetica Neue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Hugo Fadet</dc:creator>
  <cp:lastModifiedBy>Hugo Fadet</cp:lastModifiedBy>
  <cp:revision>6</cp:revision>
  <dcterms:created xsi:type="dcterms:W3CDTF">2024-08-12T15:29:02Z</dcterms:created>
  <dcterms:modified xsi:type="dcterms:W3CDTF">2025-11-13T15:17:57Z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0x0101007EB8FA07240F294CBC17A04605CBD404</vt:lpwstr>
  </property>
  <property fmtid="{D5CDD505-2E9C-101B-9397-08002B2CF9AE}" pid="3" name="Order">
    <vt:r8>8503700</vt:r8>
  </property>
  <property fmtid="{D5CDD505-2E9C-101B-9397-08002B2CF9AE}" pid="4" name="_dlc_DocIdItemGuid">
    <vt:lpwstr>15ec109e-ebc6-4821-b129-7e69d26df3c1</vt:lpwstr>
  </property>
  <property fmtid="{D5CDD505-2E9C-101B-9397-08002B2CF9AE}" pid="5" name="MediaServiceImageTags">
    <vt:lpwstr/>
  </property>
</Properties>
</file>