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4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699"/>
  </p:normalViewPr>
  <p:slideViewPr>
    <p:cSldViewPr snapToGrid="0">
      <p:cViewPr varScale="1">
        <p:scale>
          <a:sx n="138" d="100"/>
          <a:sy n="138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ver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E1747F-BF9B-7719-01FA-CC13A270B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428010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, capture d’écran, conception&#10;&#10;Description générée automatiquement">
            <a:extLst>
              <a:ext uri="{FF2B5EF4-FFF2-40B4-BE49-F238E27FC236}">
                <a16:creationId xmlns:a16="http://schemas.microsoft.com/office/drawing/2014/main" id="{F20488C5-B505-D320-CAE3-FCC026F5D3B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05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Une image contenant texte, capture d’écran, Police&#10;&#10;Description générée automatiquement">
            <a:extLst>
              <a:ext uri="{FF2B5EF4-FFF2-40B4-BE49-F238E27FC236}">
                <a16:creationId xmlns:a16="http://schemas.microsoft.com/office/drawing/2014/main" id="{0467921A-0CFB-1698-A3B4-D11BACF4301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277D4FE-93E0-2313-D611-2453D45B6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67808"/>
            <a:ext cx="10515600" cy="9424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69075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rgbClr val="005478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711E02-AE1D-B5EC-D0DC-A0B41AC39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985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320688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EB8FA07240F294CBC17A04605CBD404" ma:contentTypeVersion="13" ma:contentTypeDescription="Crée un document." ma:contentTypeScope="" ma:versionID="e28e7e09342b3dc598e9cd3a54b5e002">
  <xsd:schema xmlns:xsd="http://www.w3.org/2001/XMLSchema" xmlns:xs="http://www.w3.org/2001/XMLSchema" xmlns:p="http://schemas.microsoft.com/office/2006/metadata/properties" xmlns:ns2="06e2f7bb-c9b2-4e0e-a86d-0f19da7e4936" xmlns:ns3="9b373ee6-7c28-4043-ad0b-3e3378acf4cf" targetNamespace="http://schemas.microsoft.com/office/2006/metadata/properties" ma:root="true" ma:fieldsID="262466e005abe9f26d3f50062bdc7860" ns2:_="" ns3:_="">
    <xsd:import namespace="06e2f7bb-c9b2-4e0e-a86d-0f19da7e4936"/>
    <xsd:import namespace="9b373ee6-7c28-4043-ad0b-3e3378acf4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LengthInSeconds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e2f7bb-c9b2-4e0e-a86d-0f19da7e493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dexed="true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20" nillable="true" ma:displayName="Taxonomy Catch All Column" ma:hidden="true" ma:list="{0b2f8796-86f1-410a-a0f8-a44cff0d1550}" ma:internalName="TaxCatchAll" ma:showField="CatchAllData" ma:web="06e2f7bb-c9b2-4e0e-a86d-0f19da7e493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373ee6-7c28-4043-ad0b-3e3378acf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8b40812-e03f-4107-9333-f49d2ff583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3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b373ee6-7c28-4043-ad0b-3e3378acf4cf">
      <Terms xmlns="http://schemas.microsoft.com/office/infopath/2007/PartnerControls"/>
    </lcf76f155ced4ddcb4097134ff3c332f>
    <TaxCatchAll xmlns="06e2f7bb-c9b2-4e0e-a86d-0f19da7e4936" xsi:nil="true"/>
    <_dlc_DocId xmlns="06e2f7bb-c9b2-4e0e-a86d-0f19da7e4936">YFD3JESRWWD5-620435128-581326</_dlc_DocId>
    <_dlc_DocIdUrl xmlns="06e2f7bb-c9b2-4e0e-a86d-0f19da7e4936">
      <Url>https://idpegasesas.sharepoint.com/sites/ComnCoEvents/_layouts/15/DocIdRedir.aspx?ID=YFD3JESRWWD5-620435128-581326</Url>
      <Description>YFD3JESRWWD5-620435128-581326</Description>
    </_dlc_DocIdUrl>
  </documentManagement>
</p:properties>
</file>

<file path=customXml/itemProps1.xml><?xml version="1.0" encoding="utf-8"?>
<ds:datastoreItem xmlns:ds="http://schemas.openxmlformats.org/officeDocument/2006/customXml" ds:itemID="{39E50A24-7FAE-41B1-A7A2-095074DB0F1B}"/>
</file>

<file path=customXml/itemProps2.xml><?xml version="1.0" encoding="utf-8"?>
<ds:datastoreItem xmlns:ds="http://schemas.openxmlformats.org/officeDocument/2006/customXml" ds:itemID="{2049B192-A18F-4ECC-B2EE-858D6554A1FE}"/>
</file>

<file path=customXml/itemProps3.xml><?xml version="1.0" encoding="utf-8"?>
<ds:datastoreItem xmlns:ds="http://schemas.openxmlformats.org/officeDocument/2006/customXml" ds:itemID="{DA5120A0-1C9A-4B45-A4C5-03733E7E3B2D}"/>
</file>

<file path=customXml/itemProps4.xml><?xml version="1.0" encoding="utf-8"?>
<ds:datastoreItem xmlns:ds="http://schemas.openxmlformats.org/officeDocument/2006/customXml" ds:itemID="{1B23A53E-71DC-4FE9-80D3-7E5E11543005}"/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0</Words>
  <Application>Microsoft Macintosh PowerPoint</Application>
  <PresentationFormat>Grand écran</PresentationFormat>
  <Paragraphs>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5" baseType="lpstr">
      <vt:lpstr>Arial</vt:lpstr>
      <vt:lpstr>Helvetica Neue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Hugo Fadet</dc:creator>
  <cp:lastModifiedBy>Juliette Combier</cp:lastModifiedBy>
  <cp:revision>6</cp:revision>
  <dcterms:created xsi:type="dcterms:W3CDTF">2024-08-12T15:29:02Z</dcterms:created>
  <dcterms:modified xsi:type="dcterms:W3CDTF">2024-10-07T15:27:55Z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0x0101007EB8FA07240F294CBC17A04605CBD404</vt:lpwstr>
  </property>
  <property fmtid="{D5CDD505-2E9C-101B-9397-08002B2CF9AE}" pid="3" name="Order">
    <vt:r8>8503700</vt:r8>
  </property>
  <property fmtid="{D5CDD505-2E9C-101B-9397-08002B2CF9AE}" pid="4" name="_dlc_DocIdItemGuid">
    <vt:lpwstr>6e88c95c-484e-5271-9a27-19fdbab96c08</vt:lpwstr>
  </property>
</Properties>
</file>